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7"/>
  </p:notesMasterIdLst>
  <p:sldIdLst>
    <p:sldId id="256" r:id="rId2"/>
    <p:sldId id="278" r:id="rId3"/>
    <p:sldId id="259" r:id="rId4"/>
    <p:sldId id="279" r:id="rId5"/>
    <p:sldId id="276"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222" autoAdjust="0"/>
    <p:restoredTop sz="94660"/>
  </p:normalViewPr>
  <p:slideViewPr>
    <p:cSldViewPr snapToGrid="0">
      <p:cViewPr varScale="1">
        <p:scale>
          <a:sx n="79" d="100"/>
          <a:sy n="79" d="100"/>
        </p:scale>
        <p:origin x="216" y="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4708C5-24AF-4AAE-8A38-E75A7F98D85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1B0A922-ABEE-4406-BFCF-6D01888DDAB1}">
      <dgm:prSet/>
      <dgm:spPr/>
      <dgm:t>
        <a:bodyPr/>
        <a:lstStyle/>
        <a:p>
          <a:pPr>
            <a:lnSpc>
              <a:spcPct val="100000"/>
            </a:lnSpc>
          </a:pPr>
          <a:r>
            <a:rPr lang="en-US" dirty="0"/>
            <a:t>Welcome </a:t>
          </a:r>
        </a:p>
      </dgm:t>
    </dgm:pt>
    <dgm:pt modelId="{74690A68-9303-4C20-818B-120C95361786}" type="parTrans" cxnId="{3044952D-59C7-4415-B418-9C367EAFFFC7}">
      <dgm:prSet/>
      <dgm:spPr/>
      <dgm:t>
        <a:bodyPr/>
        <a:lstStyle/>
        <a:p>
          <a:endParaRPr lang="en-US"/>
        </a:p>
      </dgm:t>
    </dgm:pt>
    <dgm:pt modelId="{5B149ACB-12B4-451D-BCB6-32CEFF3FA791}" type="sibTrans" cxnId="{3044952D-59C7-4415-B418-9C367EAFFFC7}">
      <dgm:prSet/>
      <dgm:spPr/>
      <dgm:t>
        <a:bodyPr/>
        <a:lstStyle/>
        <a:p>
          <a:endParaRPr lang="en-US"/>
        </a:p>
      </dgm:t>
    </dgm:pt>
    <dgm:pt modelId="{87C1E33D-F030-42D9-A24F-6C8B5D5368CF}">
      <dgm:prSet/>
      <dgm:spPr/>
      <dgm:t>
        <a:bodyPr/>
        <a:lstStyle/>
        <a:p>
          <a:pPr>
            <a:lnSpc>
              <a:spcPct val="100000"/>
            </a:lnSpc>
          </a:pPr>
          <a:r>
            <a:rPr lang="en-US" dirty="0"/>
            <a:t>Core Agreements </a:t>
          </a:r>
        </a:p>
      </dgm:t>
    </dgm:pt>
    <dgm:pt modelId="{DCC4FAD5-D360-4D23-BDEC-38C948DD48A3}" type="parTrans" cxnId="{F95A4D48-F572-4973-A9E6-2CB99CCAF920}">
      <dgm:prSet/>
      <dgm:spPr/>
      <dgm:t>
        <a:bodyPr/>
        <a:lstStyle/>
        <a:p>
          <a:endParaRPr lang="en-US"/>
        </a:p>
      </dgm:t>
    </dgm:pt>
    <dgm:pt modelId="{983EB5CE-8318-43B7-8499-80F88C97C2DA}" type="sibTrans" cxnId="{F95A4D48-F572-4973-A9E6-2CB99CCAF920}">
      <dgm:prSet/>
      <dgm:spPr/>
      <dgm:t>
        <a:bodyPr/>
        <a:lstStyle/>
        <a:p>
          <a:endParaRPr lang="en-US"/>
        </a:p>
      </dgm:t>
    </dgm:pt>
    <dgm:pt modelId="{DD107211-7709-486D-B94C-487C28601945}">
      <dgm:prSet/>
      <dgm:spPr/>
      <dgm:t>
        <a:bodyPr/>
        <a:lstStyle/>
        <a:p>
          <a:pPr>
            <a:lnSpc>
              <a:spcPct val="100000"/>
            </a:lnSpc>
          </a:pPr>
          <a:r>
            <a:rPr lang="en-US" dirty="0"/>
            <a:t>Brief Presentation  </a:t>
          </a:r>
        </a:p>
      </dgm:t>
    </dgm:pt>
    <dgm:pt modelId="{23D9945D-532F-45B2-9FC5-4815F50E1BF0}" type="parTrans" cxnId="{60ECFA4A-BEF4-4045-BD1D-624FC59A7563}">
      <dgm:prSet/>
      <dgm:spPr/>
      <dgm:t>
        <a:bodyPr/>
        <a:lstStyle/>
        <a:p>
          <a:endParaRPr lang="en-US"/>
        </a:p>
      </dgm:t>
    </dgm:pt>
    <dgm:pt modelId="{A75A1840-85F5-4122-A154-AA44C6BCDC70}" type="sibTrans" cxnId="{60ECFA4A-BEF4-4045-BD1D-624FC59A7563}">
      <dgm:prSet/>
      <dgm:spPr/>
      <dgm:t>
        <a:bodyPr/>
        <a:lstStyle/>
        <a:p>
          <a:endParaRPr lang="en-US"/>
        </a:p>
      </dgm:t>
    </dgm:pt>
    <dgm:pt modelId="{D87AA02E-D9AE-4EC3-88AD-5FE600F1365D}">
      <dgm:prSet/>
      <dgm:spPr/>
      <dgm:t>
        <a:bodyPr/>
        <a:lstStyle/>
        <a:p>
          <a:pPr>
            <a:lnSpc>
              <a:spcPct val="100000"/>
            </a:lnSpc>
          </a:pPr>
          <a:r>
            <a:rPr lang="en-US" dirty="0"/>
            <a:t>Group Discussion: Across Generations </a:t>
          </a:r>
        </a:p>
      </dgm:t>
    </dgm:pt>
    <dgm:pt modelId="{6CF8504E-5648-4C64-ACBB-172D94EEA556}" type="parTrans" cxnId="{B2F69028-FA18-406D-AED5-3C7F17AB2639}">
      <dgm:prSet/>
      <dgm:spPr/>
      <dgm:t>
        <a:bodyPr/>
        <a:lstStyle/>
        <a:p>
          <a:endParaRPr lang="en-US"/>
        </a:p>
      </dgm:t>
    </dgm:pt>
    <dgm:pt modelId="{20F9F89B-51A2-4E47-A37B-EBC7AA0E42A0}" type="sibTrans" cxnId="{B2F69028-FA18-406D-AED5-3C7F17AB2639}">
      <dgm:prSet/>
      <dgm:spPr/>
      <dgm:t>
        <a:bodyPr/>
        <a:lstStyle/>
        <a:p>
          <a:endParaRPr lang="en-US"/>
        </a:p>
      </dgm:t>
    </dgm:pt>
    <dgm:pt modelId="{01A5B936-6C0B-40DB-96C4-DBED20D9BB11}">
      <dgm:prSet/>
      <dgm:spPr/>
      <dgm:t>
        <a:bodyPr/>
        <a:lstStyle/>
        <a:p>
          <a:pPr>
            <a:lnSpc>
              <a:spcPct val="100000"/>
            </a:lnSpc>
          </a:pPr>
          <a:r>
            <a:rPr lang="en-US" dirty="0"/>
            <a:t>Guest Speaker: Julia Campbell </a:t>
          </a:r>
        </a:p>
      </dgm:t>
    </dgm:pt>
    <dgm:pt modelId="{7ACEE0AF-013A-48F9-99AF-70478957EEE4}" type="parTrans" cxnId="{7B5413EF-8B74-42EB-8661-94164172E168}">
      <dgm:prSet/>
      <dgm:spPr/>
      <dgm:t>
        <a:bodyPr/>
        <a:lstStyle/>
        <a:p>
          <a:endParaRPr lang="en-US"/>
        </a:p>
      </dgm:t>
    </dgm:pt>
    <dgm:pt modelId="{82EAEC0A-96CB-49B6-A497-5E92BBC1B855}" type="sibTrans" cxnId="{7B5413EF-8B74-42EB-8661-94164172E168}">
      <dgm:prSet/>
      <dgm:spPr/>
      <dgm:t>
        <a:bodyPr/>
        <a:lstStyle/>
        <a:p>
          <a:endParaRPr lang="en-US"/>
        </a:p>
      </dgm:t>
    </dgm:pt>
    <dgm:pt modelId="{DA6F48C3-A549-42B2-AFC6-D3F09864C819}">
      <dgm:prSet/>
      <dgm:spPr/>
      <dgm:t>
        <a:bodyPr/>
        <a:lstStyle/>
        <a:p>
          <a:pPr>
            <a:lnSpc>
              <a:spcPct val="100000"/>
            </a:lnSpc>
          </a:pPr>
          <a:r>
            <a:rPr lang="en-US" dirty="0"/>
            <a:t>Celebration! </a:t>
          </a:r>
        </a:p>
      </dgm:t>
    </dgm:pt>
    <dgm:pt modelId="{1D880C36-1437-4B9F-BA57-E35E0EBE1BA7}" type="parTrans" cxnId="{C85352E4-8424-4EA7-88DD-4E18539AB05B}">
      <dgm:prSet/>
      <dgm:spPr/>
      <dgm:t>
        <a:bodyPr/>
        <a:lstStyle/>
        <a:p>
          <a:endParaRPr lang="en-US"/>
        </a:p>
      </dgm:t>
    </dgm:pt>
    <dgm:pt modelId="{A442D9C4-BEDA-4266-8A24-2C30CBF45D7A}" type="sibTrans" cxnId="{C85352E4-8424-4EA7-88DD-4E18539AB05B}">
      <dgm:prSet/>
      <dgm:spPr/>
      <dgm:t>
        <a:bodyPr/>
        <a:lstStyle/>
        <a:p>
          <a:endParaRPr lang="en-US"/>
        </a:p>
      </dgm:t>
    </dgm:pt>
    <dgm:pt modelId="{64775529-D2A4-4A30-8C33-83162A7B2BCF}" type="pres">
      <dgm:prSet presAssocID="{EE4708C5-24AF-4AAE-8A38-E75A7F98D857}" presName="root" presStyleCnt="0">
        <dgm:presLayoutVars>
          <dgm:dir/>
          <dgm:resizeHandles val="exact"/>
        </dgm:presLayoutVars>
      </dgm:prSet>
      <dgm:spPr/>
    </dgm:pt>
    <dgm:pt modelId="{9F3E1EB9-6DA0-444B-A695-7A04F6A73291}" type="pres">
      <dgm:prSet presAssocID="{B1B0A922-ABEE-4406-BFCF-6D01888DDAB1}" presName="compNode" presStyleCnt="0"/>
      <dgm:spPr/>
    </dgm:pt>
    <dgm:pt modelId="{A5AF7566-DDA9-4D41-BA32-9244E14B675B}" type="pres">
      <dgm:prSet presAssocID="{B1B0A922-ABEE-4406-BFCF-6D01888DDAB1}" presName="bgRect" presStyleLbl="bgShp" presStyleIdx="0" presStyleCnt="6"/>
      <dgm:spPr/>
    </dgm:pt>
    <dgm:pt modelId="{35F1B8C5-0B5B-4CA4-B5EF-B9A874CCCE9F}" type="pres">
      <dgm:prSet presAssocID="{B1B0A922-ABEE-4406-BFCF-6D01888DDAB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8577DDBD-D665-4675-BF0A-14D7414B7C5D}" type="pres">
      <dgm:prSet presAssocID="{B1B0A922-ABEE-4406-BFCF-6D01888DDAB1}" presName="spaceRect" presStyleCnt="0"/>
      <dgm:spPr/>
    </dgm:pt>
    <dgm:pt modelId="{5ED87F6E-157B-4421-B940-8A4EAA3FD061}" type="pres">
      <dgm:prSet presAssocID="{B1B0A922-ABEE-4406-BFCF-6D01888DDAB1}" presName="parTx" presStyleLbl="revTx" presStyleIdx="0" presStyleCnt="6">
        <dgm:presLayoutVars>
          <dgm:chMax val="0"/>
          <dgm:chPref val="0"/>
        </dgm:presLayoutVars>
      </dgm:prSet>
      <dgm:spPr/>
    </dgm:pt>
    <dgm:pt modelId="{4D6BC032-17BE-4026-B37D-C478DE90AB0C}" type="pres">
      <dgm:prSet presAssocID="{5B149ACB-12B4-451D-BCB6-32CEFF3FA791}" presName="sibTrans" presStyleCnt="0"/>
      <dgm:spPr/>
    </dgm:pt>
    <dgm:pt modelId="{7368C072-6315-44D8-9C32-5EE9A17D409A}" type="pres">
      <dgm:prSet presAssocID="{87C1E33D-F030-42D9-A24F-6C8B5D5368CF}" presName="compNode" presStyleCnt="0"/>
      <dgm:spPr/>
    </dgm:pt>
    <dgm:pt modelId="{B181E91D-1342-4B4F-ACCF-B4CA117A8DDF}" type="pres">
      <dgm:prSet presAssocID="{87C1E33D-F030-42D9-A24F-6C8B5D5368CF}" presName="bgRect" presStyleLbl="bgShp" presStyleIdx="1" presStyleCnt="6"/>
      <dgm:spPr/>
    </dgm:pt>
    <dgm:pt modelId="{8DFEA732-2E3E-463F-BB58-03F06DF4A25C}" type="pres">
      <dgm:prSet presAssocID="{87C1E33D-F030-42D9-A24F-6C8B5D5368C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847AB0AA-7F21-4419-909D-C36C7FFC39B0}" type="pres">
      <dgm:prSet presAssocID="{87C1E33D-F030-42D9-A24F-6C8B5D5368CF}" presName="spaceRect" presStyleCnt="0"/>
      <dgm:spPr/>
    </dgm:pt>
    <dgm:pt modelId="{750F9B55-3DCA-460C-BAB7-2D3509796026}" type="pres">
      <dgm:prSet presAssocID="{87C1E33D-F030-42D9-A24F-6C8B5D5368CF}" presName="parTx" presStyleLbl="revTx" presStyleIdx="1" presStyleCnt="6">
        <dgm:presLayoutVars>
          <dgm:chMax val="0"/>
          <dgm:chPref val="0"/>
        </dgm:presLayoutVars>
      </dgm:prSet>
      <dgm:spPr/>
    </dgm:pt>
    <dgm:pt modelId="{D6D3A5D1-DEC2-44AA-9877-05AB1C272E8B}" type="pres">
      <dgm:prSet presAssocID="{983EB5CE-8318-43B7-8499-80F88C97C2DA}" presName="sibTrans" presStyleCnt="0"/>
      <dgm:spPr/>
    </dgm:pt>
    <dgm:pt modelId="{E569F04F-490C-4A67-8756-F4B1AD61B41C}" type="pres">
      <dgm:prSet presAssocID="{DD107211-7709-486D-B94C-487C28601945}" presName="compNode" presStyleCnt="0"/>
      <dgm:spPr/>
    </dgm:pt>
    <dgm:pt modelId="{AF26BD1C-A53F-4619-8EBB-B053E4BA5D00}" type="pres">
      <dgm:prSet presAssocID="{DD107211-7709-486D-B94C-487C28601945}" presName="bgRect" presStyleLbl="bgShp" presStyleIdx="2" presStyleCnt="6"/>
      <dgm:spPr/>
    </dgm:pt>
    <dgm:pt modelId="{65E9EAF6-7541-43F9-AE69-7E09DD61D82F}" type="pres">
      <dgm:prSet presAssocID="{DD107211-7709-486D-B94C-487C2860194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of People"/>
        </a:ext>
      </dgm:extLst>
    </dgm:pt>
    <dgm:pt modelId="{44F4A62C-7DB3-4BAF-8AEC-C0DCBC41887F}" type="pres">
      <dgm:prSet presAssocID="{DD107211-7709-486D-B94C-487C28601945}" presName="spaceRect" presStyleCnt="0"/>
      <dgm:spPr/>
    </dgm:pt>
    <dgm:pt modelId="{A14FE595-1BC1-4C4D-BEF6-33C97E150C4B}" type="pres">
      <dgm:prSet presAssocID="{DD107211-7709-486D-B94C-487C28601945}" presName="parTx" presStyleLbl="revTx" presStyleIdx="2" presStyleCnt="6">
        <dgm:presLayoutVars>
          <dgm:chMax val="0"/>
          <dgm:chPref val="0"/>
        </dgm:presLayoutVars>
      </dgm:prSet>
      <dgm:spPr/>
    </dgm:pt>
    <dgm:pt modelId="{A9D382C1-4308-4A05-AEFE-7D8FFF7B0C7F}" type="pres">
      <dgm:prSet presAssocID="{A75A1840-85F5-4122-A154-AA44C6BCDC70}" presName="sibTrans" presStyleCnt="0"/>
      <dgm:spPr/>
    </dgm:pt>
    <dgm:pt modelId="{FFF64836-B617-4A10-9C5D-FEDE80F038F5}" type="pres">
      <dgm:prSet presAssocID="{D87AA02E-D9AE-4EC3-88AD-5FE600F1365D}" presName="compNode" presStyleCnt="0"/>
      <dgm:spPr/>
    </dgm:pt>
    <dgm:pt modelId="{C0F5B490-03F9-4BD5-A9A4-1640B67D200E}" type="pres">
      <dgm:prSet presAssocID="{D87AA02E-D9AE-4EC3-88AD-5FE600F1365D}" presName="bgRect" presStyleLbl="bgShp" presStyleIdx="3" presStyleCnt="6"/>
      <dgm:spPr/>
    </dgm:pt>
    <dgm:pt modelId="{9935CA4E-C32F-42C1-99E5-03D2BC55C23F}" type="pres">
      <dgm:prSet presAssocID="{D87AA02E-D9AE-4EC3-88AD-5FE600F1365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A89D7308-9AC8-4ED0-A6FC-6FA9059C2E72}" type="pres">
      <dgm:prSet presAssocID="{D87AA02E-D9AE-4EC3-88AD-5FE600F1365D}" presName="spaceRect" presStyleCnt="0"/>
      <dgm:spPr/>
    </dgm:pt>
    <dgm:pt modelId="{51ABFDC9-8E78-4A2A-AD17-D0BC454EBFF7}" type="pres">
      <dgm:prSet presAssocID="{D87AA02E-D9AE-4EC3-88AD-5FE600F1365D}" presName="parTx" presStyleLbl="revTx" presStyleIdx="3" presStyleCnt="6">
        <dgm:presLayoutVars>
          <dgm:chMax val="0"/>
          <dgm:chPref val="0"/>
        </dgm:presLayoutVars>
      </dgm:prSet>
      <dgm:spPr/>
    </dgm:pt>
    <dgm:pt modelId="{B473967A-4980-4D71-8202-DFEA97EA9435}" type="pres">
      <dgm:prSet presAssocID="{20F9F89B-51A2-4E47-A37B-EBC7AA0E42A0}" presName="sibTrans" presStyleCnt="0"/>
      <dgm:spPr/>
    </dgm:pt>
    <dgm:pt modelId="{19852859-0B35-4442-85DB-7C3CCBD734EE}" type="pres">
      <dgm:prSet presAssocID="{01A5B936-6C0B-40DB-96C4-DBED20D9BB11}" presName="compNode" presStyleCnt="0"/>
      <dgm:spPr/>
    </dgm:pt>
    <dgm:pt modelId="{46A618EC-2F27-41C6-8109-2A4A30414DD6}" type="pres">
      <dgm:prSet presAssocID="{01A5B936-6C0B-40DB-96C4-DBED20D9BB11}" presName="bgRect" presStyleLbl="bgShp" presStyleIdx="4" presStyleCnt="6"/>
      <dgm:spPr/>
    </dgm:pt>
    <dgm:pt modelId="{6B462355-28A5-4B8F-9D1A-85BEED8D0DBE}" type="pres">
      <dgm:prSet presAssocID="{01A5B936-6C0B-40DB-96C4-DBED20D9BB1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icrophone"/>
        </a:ext>
      </dgm:extLst>
    </dgm:pt>
    <dgm:pt modelId="{BCD93922-CCB3-4E15-AA95-FC038433A972}" type="pres">
      <dgm:prSet presAssocID="{01A5B936-6C0B-40DB-96C4-DBED20D9BB11}" presName="spaceRect" presStyleCnt="0"/>
      <dgm:spPr/>
    </dgm:pt>
    <dgm:pt modelId="{11469381-A5F3-477F-96AF-30BEBDBB982D}" type="pres">
      <dgm:prSet presAssocID="{01A5B936-6C0B-40DB-96C4-DBED20D9BB11}" presName="parTx" presStyleLbl="revTx" presStyleIdx="4" presStyleCnt="6">
        <dgm:presLayoutVars>
          <dgm:chMax val="0"/>
          <dgm:chPref val="0"/>
        </dgm:presLayoutVars>
      </dgm:prSet>
      <dgm:spPr/>
    </dgm:pt>
    <dgm:pt modelId="{AF5A2B5F-3929-4EED-8E81-6074DDB87B86}" type="pres">
      <dgm:prSet presAssocID="{82EAEC0A-96CB-49B6-A497-5E92BBC1B855}" presName="sibTrans" presStyleCnt="0"/>
      <dgm:spPr/>
    </dgm:pt>
    <dgm:pt modelId="{9D1F100F-FFE9-46B1-86FF-C0DEFF7B0A76}" type="pres">
      <dgm:prSet presAssocID="{DA6F48C3-A549-42B2-AFC6-D3F09864C819}" presName="compNode" presStyleCnt="0"/>
      <dgm:spPr/>
    </dgm:pt>
    <dgm:pt modelId="{04C6B1C3-1B59-4276-8309-9C667EF6FE4B}" type="pres">
      <dgm:prSet presAssocID="{DA6F48C3-A549-42B2-AFC6-D3F09864C819}" presName="bgRect" presStyleLbl="bgShp" presStyleIdx="5" presStyleCnt="6"/>
      <dgm:spPr/>
    </dgm:pt>
    <dgm:pt modelId="{CA6BEA85-AEE4-42D0-A444-5C0991E4B38C}" type="pres">
      <dgm:prSet presAssocID="{DA6F48C3-A549-42B2-AFC6-D3F09864C81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encil"/>
        </a:ext>
      </dgm:extLst>
    </dgm:pt>
    <dgm:pt modelId="{DC70F78B-9996-4120-90EF-124ECE374701}" type="pres">
      <dgm:prSet presAssocID="{DA6F48C3-A549-42B2-AFC6-D3F09864C819}" presName="spaceRect" presStyleCnt="0"/>
      <dgm:spPr/>
    </dgm:pt>
    <dgm:pt modelId="{89D26CAF-7A30-4ABA-B4B9-9D9C42EA00E7}" type="pres">
      <dgm:prSet presAssocID="{DA6F48C3-A549-42B2-AFC6-D3F09864C819}" presName="parTx" presStyleLbl="revTx" presStyleIdx="5" presStyleCnt="6">
        <dgm:presLayoutVars>
          <dgm:chMax val="0"/>
          <dgm:chPref val="0"/>
        </dgm:presLayoutVars>
      </dgm:prSet>
      <dgm:spPr/>
    </dgm:pt>
  </dgm:ptLst>
  <dgm:cxnLst>
    <dgm:cxn modelId="{63CCEE06-F3F1-4647-ABEF-5961D4197D34}" type="presOf" srcId="{DA6F48C3-A549-42B2-AFC6-D3F09864C819}" destId="{89D26CAF-7A30-4ABA-B4B9-9D9C42EA00E7}" srcOrd="0" destOrd="0" presId="urn:microsoft.com/office/officeart/2018/2/layout/IconVerticalSolidList"/>
    <dgm:cxn modelId="{13AC9613-55CB-4B09-8D92-CCFA37F75B7E}" type="presOf" srcId="{DD107211-7709-486D-B94C-487C28601945}" destId="{A14FE595-1BC1-4C4D-BEF6-33C97E150C4B}" srcOrd="0" destOrd="0" presId="urn:microsoft.com/office/officeart/2018/2/layout/IconVerticalSolidList"/>
    <dgm:cxn modelId="{48D7D81E-3B38-488C-8EB1-94FB4A3B73DD}" type="presOf" srcId="{87C1E33D-F030-42D9-A24F-6C8B5D5368CF}" destId="{750F9B55-3DCA-460C-BAB7-2D3509796026}" srcOrd="0" destOrd="0" presId="urn:microsoft.com/office/officeart/2018/2/layout/IconVerticalSolidList"/>
    <dgm:cxn modelId="{B2F69028-FA18-406D-AED5-3C7F17AB2639}" srcId="{EE4708C5-24AF-4AAE-8A38-E75A7F98D857}" destId="{D87AA02E-D9AE-4EC3-88AD-5FE600F1365D}" srcOrd="3" destOrd="0" parTransId="{6CF8504E-5648-4C64-ACBB-172D94EEA556}" sibTransId="{20F9F89B-51A2-4E47-A37B-EBC7AA0E42A0}"/>
    <dgm:cxn modelId="{3044952D-59C7-4415-B418-9C367EAFFFC7}" srcId="{EE4708C5-24AF-4AAE-8A38-E75A7F98D857}" destId="{B1B0A922-ABEE-4406-BFCF-6D01888DDAB1}" srcOrd="0" destOrd="0" parTransId="{74690A68-9303-4C20-818B-120C95361786}" sibTransId="{5B149ACB-12B4-451D-BCB6-32CEFF3FA791}"/>
    <dgm:cxn modelId="{F95A4D48-F572-4973-A9E6-2CB99CCAF920}" srcId="{EE4708C5-24AF-4AAE-8A38-E75A7F98D857}" destId="{87C1E33D-F030-42D9-A24F-6C8B5D5368CF}" srcOrd="1" destOrd="0" parTransId="{DCC4FAD5-D360-4D23-BDEC-38C948DD48A3}" sibTransId="{983EB5CE-8318-43B7-8499-80F88C97C2DA}"/>
    <dgm:cxn modelId="{60ECFA4A-BEF4-4045-BD1D-624FC59A7563}" srcId="{EE4708C5-24AF-4AAE-8A38-E75A7F98D857}" destId="{DD107211-7709-486D-B94C-487C28601945}" srcOrd="2" destOrd="0" parTransId="{23D9945D-532F-45B2-9FC5-4815F50E1BF0}" sibTransId="{A75A1840-85F5-4122-A154-AA44C6BCDC70}"/>
    <dgm:cxn modelId="{9701D677-8D11-41AC-975E-BE85329CB300}" type="presOf" srcId="{EE4708C5-24AF-4AAE-8A38-E75A7F98D857}" destId="{64775529-D2A4-4A30-8C33-83162A7B2BCF}" srcOrd="0" destOrd="0" presId="urn:microsoft.com/office/officeart/2018/2/layout/IconVerticalSolidList"/>
    <dgm:cxn modelId="{60BE94AD-E7D4-417B-ADB4-0FE1351A48B6}" type="presOf" srcId="{D87AA02E-D9AE-4EC3-88AD-5FE600F1365D}" destId="{51ABFDC9-8E78-4A2A-AD17-D0BC454EBFF7}" srcOrd="0" destOrd="0" presId="urn:microsoft.com/office/officeart/2018/2/layout/IconVerticalSolidList"/>
    <dgm:cxn modelId="{E69305AE-2A72-42DA-B84F-D09ACBE38764}" type="presOf" srcId="{B1B0A922-ABEE-4406-BFCF-6D01888DDAB1}" destId="{5ED87F6E-157B-4421-B940-8A4EAA3FD061}" srcOrd="0" destOrd="0" presId="urn:microsoft.com/office/officeart/2018/2/layout/IconVerticalSolidList"/>
    <dgm:cxn modelId="{A03131DB-71DD-4933-8DD0-3A11D11A5B38}" type="presOf" srcId="{01A5B936-6C0B-40DB-96C4-DBED20D9BB11}" destId="{11469381-A5F3-477F-96AF-30BEBDBB982D}" srcOrd="0" destOrd="0" presId="urn:microsoft.com/office/officeart/2018/2/layout/IconVerticalSolidList"/>
    <dgm:cxn modelId="{C85352E4-8424-4EA7-88DD-4E18539AB05B}" srcId="{EE4708C5-24AF-4AAE-8A38-E75A7F98D857}" destId="{DA6F48C3-A549-42B2-AFC6-D3F09864C819}" srcOrd="5" destOrd="0" parTransId="{1D880C36-1437-4B9F-BA57-E35E0EBE1BA7}" sibTransId="{A442D9C4-BEDA-4266-8A24-2C30CBF45D7A}"/>
    <dgm:cxn modelId="{7B5413EF-8B74-42EB-8661-94164172E168}" srcId="{EE4708C5-24AF-4AAE-8A38-E75A7F98D857}" destId="{01A5B936-6C0B-40DB-96C4-DBED20D9BB11}" srcOrd="4" destOrd="0" parTransId="{7ACEE0AF-013A-48F9-99AF-70478957EEE4}" sibTransId="{82EAEC0A-96CB-49B6-A497-5E92BBC1B855}"/>
    <dgm:cxn modelId="{14FD8978-FF01-4467-844D-8FA803992C14}" type="presParOf" srcId="{64775529-D2A4-4A30-8C33-83162A7B2BCF}" destId="{9F3E1EB9-6DA0-444B-A695-7A04F6A73291}" srcOrd="0" destOrd="0" presId="urn:microsoft.com/office/officeart/2018/2/layout/IconVerticalSolidList"/>
    <dgm:cxn modelId="{39A28053-96CC-4CE9-9C4A-85B21359D936}" type="presParOf" srcId="{9F3E1EB9-6DA0-444B-A695-7A04F6A73291}" destId="{A5AF7566-DDA9-4D41-BA32-9244E14B675B}" srcOrd="0" destOrd="0" presId="urn:microsoft.com/office/officeart/2018/2/layout/IconVerticalSolidList"/>
    <dgm:cxn modelId="{8F907780-86C2-4B62-838F-22ADD9877F3B}" type="presParOf" srcId="{9F3E1EB9-6DA0-444B-A695-7A04F6A73291}" destId="{35F1B8C5-0B5B-4CA4-B5EF-B9A874CCCE9F}" srcOrd="1" destOrd="0" presId="urn:microsoft.com/office/officeart/2018/2/layout/IconVerticalSolidList"/>
    <dgm:cxn modelId="{408FB7D0-3DA9-4425-9A50-5894D0DEC8D9}" type="presParOf" srcId="{9F3E1EB9-6DA0-444B-A695-7A04F6A73291}" destId="{8577DDBD-D665-4675-BF0A-14D7414B7C5D}" srcOrd="2" destOrd="0" presId="urn:microsoft.com/office/officeart/2018/2/layout/IconVerticalSolidList"/>
    <dgm:cxn modelId="{8FFD096A-6977-4129-9555-2EA95B80FE7A}" type="presParOf" srcId="{9F3E1EB9-6DA0-444B-A695-7A04F6A73291}" destId="{5ED87F6E-157B-4421-B940-8A4EAA3FD061}" srcOrd="3" destOrd="0" presId="urn:microsoft.com/office/officeart/2018/2/layout/IconVerticalSolidList"/>
    <dgm:cxn modelId="{A203E77A-7E41-48B6-8136-9B196FA32DDA}" type="presParOf" srcId="{64775529-D2A4-4A30-8C33-83162A7B2BCF}" destId="{4D6BC032-17BE-4026-B37D-C478DE90AB0C}" srcOrd="1" destOrd="0" presId="urn:microsoft.com/office/officeart/2018/2/layout/IconVerticalSolidList"/>
    <dgm:cxn modelId="{3D3C47E7-AAB3-4DC9-804B-CF15318D7D35}" type="presParOf" srcId="{64775529-D2A4-4A30-8C33-83162A7B2BCF}" destId="{7368C072-6315-44D8-9C32-5EE9A17D409A}" srcOrd="2" destOrd="0" presId="urn:microsoft.com/office/officeart/2018/2/layout/IconVerticalSolidList"/>
    <dgm:cxn modelId="{A42C870C-509C-40DA-8566-567BCD2444C5}" type="presParOf" srcId="{7368C072-6315-44D8-9C32-5EE9A17D409A}" destId="{B181E91D-1342-4B4F-ACCF-B4CA117A8DDF}" srcOrd="0" destOrd="0" presId="urn:microsoft.com/office/officeart/2018/2/layout/IconVerticalSolidList"/>
    <dgm:cxn modelId="{3BF0A013-E276-422F-89D7-8448780A2B77}" type="presParOf" srcId="{7368C072-6315-44D8-9C32-5EE9A17D409A}" destId="{8DFEA732-2E3E-463F-BB58-03F06DF4A25C}" srcOrd="1" destOrd="0" presId="urn:microsoft.com/office/officeart/2018/2/layout/IconVerticalSolidList"/>
    <dgm:cxn modelId="{0938B043-E555-4CCC-B735-BAB4F2B617E4}" type="presParOf" srcId="{7368C072-6315-44D8-9C32-5EE9A17D409A}" destId="{847AB0AA-7F21-4419-909D-C36C7FFC39B0}" srcOrd="2" destOrd="0" presId="urn:microsoft.com/office/officeart/2018/2/layout/IconVerticalSolidList"/>
    <dgm:cxn modelId="{C6D0332A-177E-4E06-A440-961B92783398}" type="presParOf" srcId="{7368C072-6315-44D8-9C32-5EE9A17D409A}" destId="{750F9B55-3DCA-460C-BAB7-2D3509796026}" srcOrd="3" destOrd="0" presId="urn:microsoft.com/office/officeart/2018/2/layout/IconVerticalSolidList"/>
    <dgm:cxn modelId="{3C37F536-B97D-49AC-9890-0DE4AB0B84C9}" type="presParOf" srcId="{64775529-D2A4-4A30-8C33-83162A7B2BCF}" destId="{D6D3A5D1-DEC2-44AA-9877-05AB1C272E8B}" srcOrd="3" destOrd="0" presId="urn:microsoft.com/office/officeart/2018/2/layout/IconVerticalSolidList"/>
    <dgm:cxn modelId="{B4936EC9-0596-4207-8990-D51A31390F3C}" type="presParOf" srcId="{64775529-D2A4-4A30-8C33-83162A7B2BCF}" destId="{E569F04F-490C-4A67-8756-F4B1AD61B41C}" srcOrd="4" destOrd="0" presId="urn:microsoft.com/office/officeart/2018/2/layout/IconVerticalSolidList"/>
    <dgm:cxn modelId="{11F8563F-F1B4-40BA-8CBB-EEC3F3F278AD}" type="presParOf" srcId="{E569F04F-490C-4A67-8756-F4B1AD61B41C}" destId="{AF26BD1C-A53F-4619-8EBB-B053E4BA5D00}" srcOrd="0" destOrd="0" presId="urn:microsoft.com/office/officeart/2018/2/layout/IconVerticalSolidList"/>
    <dgm:cxn modelId="{5D6BF55B-4700-45DC-8BFE-4E233662F9AD}" type="presParOf" srcId="{E569F04F-490C-4A67-8756-F4B1AD61B41C}" destId="{65E9EAF6-7541-43F9-AE69-7E09DD61D82F}" srcOrd="1" destOrd="0" presId="urn:microsoft.com/office/officeart/2018/2/layout/IconVerticalSolidList"/>
    <dgm:cxn modelId="{EEBA6162-A9C6-4537-A7E0-DDF3BBD5547C}" type="presParOf" srcId="{E569F04F-490C-4A67-8756-F4B1AD61B41C}" destId="{44F4A62C-7DB3-4BAF-8AEC-C0DCBC41887F}" srcOrd="2" destOrd="0" presId="urn:microsoft.com/office/officeart/2018/2/layout/IconVerticalSolidList"/>
    <dgm:cxn modelId="{245B294D-637E-4CD9-B1AF-A5570C4122EB}" type="presParOf" srcId="{E569F04F-490C-4A67-8756-F4B1AD61B41C}" destId="{A14FE595-1BC1-4C4D-BEF6-33C97E150C4B}" srcOrd="3" destOrd="0" presId="urn:microsoft.com/office/officeart/2018/2/layout/IconVerticalSolidList"/>
    <dgm:cxn modelId="{0C441843-966A-496C-B3C2-689D4C081863}" type="presParOf" srcId="{64775529-D2A4-4A30-8C33-83162A7B2BCF}" destId="{A9D382C1-4308-4A05-AEFE-7D8FFF7B0C7F}" srcOrd="5" destOrd="0" presId="urn:microsoft.com/office/officeart/2018/2/layout/IconVerticalSolidList"/>
    <dgm:cxn modelId="{B563F0CA-980C-4FAD-8A1B-1916553177D3}" type="presParOf" srcId="{64775529-D2A4-4A30-8C33-83162A7B2BCF}" destId="{FFF64836-B617-4A10-9C5D-FEDE80F038F5}" srcOrd="6" destOrd="0" presId="urn:microsoft.com/office/officeart/2018/2/layout/IconVerticalSolidList"/>
    <dgm:cxn modelId="{81B01076-15FD-4528-BB01-43E3483A4E8D}" type="presParOf" srcId="{FFF64836-B617-4A10-9C5D-FEDE80F038F5}" destId="{C0F5B490-03F9-4BD5-A9A4-1640B67D200E}" srcOrd="0" destOrd="0" presId="urn:microsoft.com/office/officeart/2018/2/layout/IconVerticalSolidList"/>
    <dgm:cxn modelId="{AF83122C-20F3-45B2-AB7A-53925979FB08}" type="presParOf" srcId="{FFF64836-B617-4A10-9C5D-FEDE80F038F5}" destId="{9935CA4E-C32F-42C1-99E5-03D2BC55C23F}" srcOrd="1" destOrd="0" presId="urn:microsoft.com/office/officeart/2018/2/layout/IconVerticalSolidList"/>
    <dgm:cxn modelId="{0615EF1F-DE01-4C74-9BE2-BCEB96F9C0C9}" type="presParOf" srcId="{FFF64836-B617-4A10-9C5D-FEDE80F038F5}" destId="{A89D7308-9AC8-4ED0-A6FC-6FA9059C2E72}" srcOrd="2" destOrd="0" presId="urn:microsoft.com/office/officeart/2018/2/layout/IconVerticalSolidList"/>
    <dgm:cxn modelId="{17A41A7E-6026-4DA9-AB8C-E5E0E1F5888F}" type="presParOf" srcId="{FFF64836-B617-4A10-9C5D-FEDE80F038F5}" destId="{51ABFDC9-8E78-4A2A-AD17-D0BC454EBFF7}" srcOrd="3" destOrd="0" presId="urn:microsoft.com/office/officeart/2018/2/layout/IconVerticalSolidList"/>
    <dgm:cxn modelId="{C7CE0AE6-A1A0-4C76-B25B-93B6B0D0FD63}" type="presParOf" srcId="{64775529-D2A4-4A30-8C33-83162A7B2BCF}" destId="{B473967A-4980-4D71-8202-DFEA97EA9435}" srcOrd="7" destOrd="0" presId="urn:microsoft.com/office/officeart/2018/2/layout/IconVerticalSolidList"/>
    <dgm:cxn modelId="{47C447C0-DD3E-49AF-A507-46B1FE24C7AD}" type="presParOf" srcId="{64775529-D2A4-4A30-8C33-83162A7B2BCF}" destId="{19852859-0B35-4442-85DB-7C3CCBD734EE}" srcOrd="8" destOrd="0" presId="urn:microsoft.com/office/officeart/2018/2/layout/IconVerticalSolidList"/>
    <dgm:cxn modelId="{CE4FCD73-17C1-446D-9F37-BF4B803FC6A7}" type="presParOf" srcId="{19852859-0B35-4442-85DB-7C3CCBD734EE}" destId="{46A618EC-2F27-41C6-8109-2A4A30414DD6}" srcOrd="0" destOrd="0" presId="urn:microsoft.com/office/officeart/2018/2/layout/IconVerticalSolidList"/>
    <dgm:cxn modelId="{713E0EC3-EC06-4C58-9812-D5418E69127E}" type="presParOf" srcId="{19852859-0B35-4442-85DB-7C3CCBD734EE}" destId="{6B462355-28A5-4B8F-9D1A-85BEED8D0DBE}" srcOrd="1" destOrd="0" presId="urn:microsoft.com/office/officeart/2018/2/layout/IconVerticalSolidList"/>
    <dgm:cxn modelId="{664F9E85-CA65-44A9-91F6-9FF2FF4ACE6F}" type="presParOf" srcId="{19852859-0B35-4442-85DB-7C3CCBD734EE}" destId="{BCD93922-CCB3-4E15-AA95-FC038433A972}" srcOrd="2" destOrd="0" presId="urn:microsoft.com/office/officeart/2018/2/layout/IconVerticalSolidList"/>
    <dgm:cxn modelId="{775AE92F-4ADF-4960-A067-468B2D998CBD}" type="presParOf" srcId="{19852859-0B35-4442-85DB-7C3CCBD734EE}" destId="{11469381-A5F3-477F-96AF-30BEBDBB982D}" srcOrd="3" destOrd="0" presId="urn:microsoft.com/office/officeart/2018/2/layout/IconVerticalSolidList"/>
    <dgm:cxn modelId="{C3A7175A-786D-4ED0-8A58-B9C3729D6CFB}" type="presParOf" srcId="{64775529-D2A4-4A30-8C33-83162A7B2BCF}" destId="{AF5A2B5F-3929-4EED-8E81-6074DDB87B86}" srcOrd="9" destOrd="0" presId="urn:microsoft.com/office/officeart/2018/2/layout/IconVerticalSolidList"/>
    <dgm:cxn modelId="{1687764B-51D9-4AD1-9CB4-A526B76DDF83}" type="presParOf" srcId="{64775529-D2A4-4A30-8C33-83162A7B2BCF}" destId="{9D1F100F-FFE9-46B1-86FF-C0DEFF7B0A76}" srcOrd="10" destOrd="0" presId="urn:microsoft.com/office/officeart/2018/2/layout/IconVerticalSolidList"/>
    <dgm:cxn modelId="{0240B0CA-5D77-4613-8F81-E2E175363264}" type="presParOf" srcId="{9D1F100F-FFE9-46B1-86FF-C0DEFF7B0A76}" destId="{04C6B1C3-1B59-4276-8309-9C667EF6FE4B}" srcOrd="0" destOrd="0" presId="urn:microsoft.com/office/officeart/2018/2/layout/IconVerticalSolidList"/>
    <dgm:cxn modelId="{78D6DAEE-48B7-4094-87ED-FDAB8B92CBFE}" type="presParOf" srcId="{9D1F100F-FFE9-46B1-86FF-C0DEFF7B0A76}" destId="{CA6BEA85-AEE4-42D0-A444-5C0991E4B38C}" srcOrd="1" destOrd="0" presId="urn:microsoft.com/office/officeart/2018/2/layout/IconVerticalSolidList"/>
    <dgm:cxn modelId="{26DFF24D-896B-4434-9A85-B530C483E4B3}" type="presParOf" srcId="{9D1F100F-FFE9-46B1-86FF-C0DEFF7B0A76}" destId="{DC70F78B-9996-4120-90EF-124ECE374701}" srcOrd="2" destOrd="0" presId="urn:microsoft.com/office/officeart/2018/2/layout/IconVerticalSolidList"/>
    <dgm:cxn modelId="{E2B5DE4C-BCA6-42EB-A499-F2EA4D1E2238}" type="presParOf" srcId="{9D1F100F-FFE9-46B1-86FF-C0DEFF7B0A76}" destId="{89D26CAF-7A30-4ABA-B4B9-9D9C42EA00E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F7566-DDA9-4D41-BA32-9244E14B675B}">
      <dsp:nvSpPr>
        <dsp:cNvPr id="0" name=""/>
        <dsp:cNvSpPr/>
      </dsp:nvSpPr>
      <dsp:spPr>
        <a:xfrm>
          <a:off x="0" y="1697"/>
          <a:ext cx="5914209" cy="7234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F1B8C5-0B5B-4CA4-B5EF-B9A874CCCE9F}">
      <dsp:nvSpPr>
        <dsp:cNvPr id="0" name=""/>
        <dsp:cNvSpPr/>
      </dsp:nvSpPr>
      <dsp:spPr>
        <a:xfrm>
          <a:off x="218854" y="164481"/>
          <a:ext cx="397916" cy="3979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D87F6E-157B-4421-B940-8A4EAA3FD061}">
      <dsp:nvSpPr>
        <dsp:cNvPr id="0" name=""/>
        <dsp:cNvSpPr/>
      </dsp:nvSpPr>
      <dsp:spPr>
        <a:xfrm>
          <a:off x="835624" y="1697"/>
          <a:ext cx="5078584" cy="72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69" tIns="76569" rIns="76569" bIns="76569" numCol="1" spcCol="1270" anchor="ctr" anchorCtr="0">
          <a:noAutofit/>
        </a:bodyPr>
        <a:lstStyle/>
        <a:p>
          <a:pPr marL="0" lvl="0" indent="0" algn="l" defTabSz="844550">
            <a:lnSpc>
              <a:spcPct val="100000"/>
            </a:lnSpc>
            <a:spcBef>
              <a:spcPct val="0"/>
            </a:spcBef>
            <a:spcAft>
              <a:spcPct val="35000"/>
            </a:spcAft>
            <a:buNone/>
          </a:pPr>
          <a:r>
            <a:rPr lang="en-US" sz="1900" kern="1200" dirty="0"/>
            <a:t>Welcome </a:t>
          </a:r>
        </a:p>
      </dsp:txBody>
      <dsp:txXfrm>
        <a:off x="835624" y="1697"/>
        <a:ext cx="5078584" cy="723484"/>
      </dsp:txXfrm>
    </dsp:sp>
    <dsp:sp modelId="{B181E91D-1342-4B4F-ACCF-B4CA117A8DDF}">
      <dsp:nvSpPr>
        <dsp:cNvPr id="0" name=""/>
        <dsp:cNvSpPr/>
      </dsp:nvSpPr>
      <dsp:spPr>
        <a:xfrm>
          <a:off x="0" y="906053"/>
          <a:ext cx="5914209" cy="7234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FEA732-2E3E-463F-BB58-03F06DF4A25C}">
      <dsp:nvSpPr>
        <dsp:cNvPr id="0" name=""/>
        <dsp:cNvSpPr/>
      </dsp:nvSpPr>
      <dsp:spPr>
        <a:xfrm>
          <a:off x="218854" y="1068837"/>
          <a:ext cx="397916" cy="3979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0F9B55-3DCA-460C-BAB7-2D3509796026}">
      <dsp:nvSpPr>
        <dsp:cNvPr id="0" name=""/>
        <dsp:cNvSpPr/>
      </dsp:nvSpPr>
      <dsp:spPr>
        <a:xfrm>
          <a:off x="835624" y="906053"/>
          <a:ext cx="5078584" cy="72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69" tIns="76569" rIns="76569" bIns="76569" numCol="1" spcCol="1270" anchor="ctr" anchorCtr="0">
          <a:noAutofit/>
        </a:bodyPr>
        <a:lstStyle/>
        <a:p>
          <a:pPr marL="0" lvl="0" indent="0" algn="l" defTabSz="844550">
            <a:lnSpc>
              <a:spcPct val="100000"/>
            </a:lnSpc>
            <a:spcBef>
              <a:spcPct val="0"/>
            </a:spcBef>
            <a:spcAft>
              <a:spcPct val="35000"/>
            </a:spcAft>
            <a:buNone/>
          </a:pPr>
          <a:r>
            <a:rPr lang="en-US" sz="1900" kern="1200" dirty="0"/>
            <a:t>Core Agreements </a:t>
          </a:r>
        </a:p>
      </dsp:txBody>
      <dsp:txXfrm>
        <a:off x="835624" y="906053"/>
        <a:ext cx="5078584" cy="723484"/>
      </dsp:txXfrm>
    </dsp:sp>
    <dsp:sp modelId="{AF26BD1C-A53F-4619-8EBB-B053E4BA5D00}">
      <dsp:nvSpPr>
        <dsp:cNvPr id="0" name=""/>
        <dsp:cNvSpPr/>
      </dsp:nvSpPr>
      <dsp:spPr>
        <a:xfrm>
          <a:off x="0" y="1810408"/>
          <a:ext cx="5914209" cy="7234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E9EAF6-7541-43F9-AE69-7E09DD61D82F}">
      <dsp:nvSpPr>
        <dsp:cNvPr id="0" name=""/>
        <dsp:cNvSpPr/>
      </dsp:nvSpPr>
      <dsp:spPr>
        <a:xfrm>
          <a:off x="218854" y="1973192"/>
          <a:ext cx="397916" cy="3979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4FE595-1BC1-4C4D-BEF6-33C97E150C4B}">
      <dsp:nvSpPr>
        <dsp:cNvPr id="0" name=""/>
        <dsp:cNvSpPr/>
      </dsp:nvSpPr>
      <dsp:spPr>
        <a:xfrm>
          <a:off x="835624" y="1810408"/>
          <a:ext cx="5078584" cy="72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69" tIns="76569" rIns="76569" bIns="76569" numCol="1" spcCol="1270" anchor="ctr" anchorCtr="0">
          <a:noAutofit/>
        </a:bodyPr>
        <a:lstStyle/>
        <a:p>
          <a:pPr marL="0" lvl="0" indent="0" algn="l" defTabSz="844550">
            <a:lnSpc>
              <a:spcPct val="100000"/>
            </a:lnSpc>
            <a:spcBef>
              <a:spcPct val="0"/>
            </a:spcBef>
            <a:spcAft>
              <a:spcPct val="35000"/>
            </a:spcAft>
            <a:buNone/>
          </a:pPr>
          <a:r>
            <a:rPr lang="en-US" sz="1900" kern="1200" dirty="0"/>
            <a:t>Brief Presentation  </a:t>
          </a:r>
        </a:p>
      </dsp:txBody>
      <dsp:txXfrm>
        <a:off x="835624" y="1810408"/>
        <a:ext cx="5078584" cy="723484"/>
      </dsp:txXfrm>
    </dsp:sp>
    <dsp:sp modelId="{C0F5B490-03F9-4BD5-A9A4-1640B67D200E}">
      <dsp:nvSpPr>
        <dsp:cNvPr id="0" name=""/>
        <dsp:cNvSpPr/>
      </dsp:nvSpPr>
      <dsp:spPr>
        <a:xfrm>
          <a:off x="0" y="2714764"/>
          <a:ext cx="5914209" cy="7234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35CA4E-C32F-42C1-99E5-03D2BC55C23F}">
      <dsp:nvSpPr>
        <dsp:cNvPr id="0" name=""/>
        <dsp:cNvSpPr/>
      </dsp:nvSpPr>
      <dsp:spPr>
        <a:xfrm>
          <a:off x="218854" y="2877548"/>
          <a:ext cx="397916" cy="3979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ABFDC9-8E78-4A2A-AD17-D0BC454EBFF7}">
      <dsp:nvSpPr>
        <dsp:cNvPr id="0" name=""/>
        <dsp:cNvSpPr/>
      </dsp:nvSpPr>
      <dsp:spPr>
        <a:xfrm>
          <a:off x="835624" y="2714764"/>
          <a:ext cx="5078584" cy="72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69" tIns="76569" rIns="76569" bIns="76569" numCol="1" spcCol="1270" anchor="ctr" anchorCtr="0">
          <a:noAutofit/>
        </a:bodyPr>
        <a:lstStyle/>
        <a:p>
          <a:pPr marL="0" lvl="0" indent="0" algn="l" defTabSz="844550">
            <a:lnSpc>
              <a:spcPct val="100000"/>
            </a:lnSpc>
            <a:spcBef>
              <a:spcPct val="0"/>
            </a:spcBef>
            <a:spcAft>
              <a:spcPct val="35000"/>
            </a:spcAft>
            <a:buNone/>
          </a:pPr>
          <a:r>
            <a:rPr lang="en-US" sz="1900" kern="1200" dirty="0"/>
            <a:t>Group Discussion: Across Generations </a:t>
          </a:r>
        </a:p>
      </dsp:txBody>
      <dsp:txXfrm>
        <a:off x="835624" y="2714764"/>
        <a:ext cx="5078584" cy="723484"/>
      </dsp:txXfrm>
    </dsp:sp>
    <dsp:sp modelId="{46A618EC-2F27-41C6-8109-2A4A30414DD6}">
      <dsp:nvSpPr>
        <dsp:cNvPr id="0" name=""/>
        <dsp:cNvSpPr/>
      </dsp:nvSpPr>
      <dsp:spPr>
        <a:xfrm>
          <a:off x="0" y="3619119"/>
          <a:ext cx="5914209" cy="7234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462355-28A5-4B8F-9D1A-85BEED8D0DBE}">
      <dsp:nvSpPr>
        <dsp:cNvPr id="0" name=""/>
        <dsp:cNvSpPr/>
      </dsp:nvSpPr>
      <dsp:spPr>
        <a:xfrm>
          <a:off x="218854" y="3781903"/>
          <a:ext cx="397916" cy="3979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469381-A5F3-477F-96AF-30BEBDBB982D}">
      <dsp:nvSpPr>
        <dsp:cNvPr id="0" name=""/>
        <dsp:cNvSpPr/>
      </dsp:nvSpPr>
      <dsp:spPr>
        <a:xfrm>
          <a:off x="835624" y="3619119"/>
          <a:ext cx="5078584" cy="72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69" tIns="76569" rIns="76569" bIns="76569" numCol="1" spcCol="1270" anchor="ctr" anchorCtr="0">
          <a:noAutofit/>
        </a:bodyPr>
        <a:lstStyle/>
        <a:p>
          <a:pPr marL="0" lvl="0" indent="0" algn="l" defTabSz="844550">
            <a:lnSpc>
              <a:spcPct val="100000"/>
            </a:lnSpc>
            <a:spcBef>
              <a:spcPct val="0"/>
            </a:spcBef>
            <a:spcAft>
              <a:spcPct val="35000"/>
            </a:spcAft>
            <a:buNone/>
          </a:pPr>
          <a:r>
            <a:rPr lang="en-US" sz="1900" kern="1200" dirty="0"/>
            <a:t>Guest Speaker: Julia Campbell </a:t>
          </a:r>
        </a:p>
      </dsp:txBody>
      <dsp:txXfrm>
        <a:off x="835624" y="3619119"/>
        <a:ext cx="5078584" cy="723484"/>
      </dsp:txXfrm>
    </dsp:sp>
    <dsp:sp modelId="{04C6B1C3-1B59-4276-8309-9C667EF6FE4B}">
      <dsp:nvSpPr>
        <dsp:cNvPr id="0" name=""/>
        <dsp:cNvSpPr/>
      </dsp:nvSpPr>
      <dsp:spPr>
        <a:xfrm>
          <a:off x="0" y="4523474"/>
          <a:ext cx="5914209" cy="7234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6BEA85-AEE4-42D0-A444-5C0991E4B38C}">
      <dsp:nvSpPr>
        <dsp:cNvPr id="0" name=""/>
        <dsp:cNvSpPr/>
      </dsp:nvSpPr>
      <dsp:spPr>
        <a:xfrm>
          <a:off x="218854" y="4686258"/>
          <a:ext cx="397916" cy="39791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D26CAF-7A30-4ABA-B4B9-9D9C42EA00E7}">
      <dsp:nvSpPr>
        <dsp:cNvPr id="0" name=""/>
        <dsp:cNvSpPr/>
      </dsp:nvSpPr>
      <dsp:spPr>
        <a:xfrm>
          <a:off x="835624" y="4523474"/>
          <a:ext cx="5078584" cy="72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69" tIns="76569" rIns="76569" bIns="76569" numCol="1" spcCol="1270" anchor="ctr" anchorCtr="0">
          <a:noAutofit/>
        </a:bodyPr>
        <a:lstStyle/>
        <a:p>
          <a:pPr marL="0" lvl="0" indent="0" algn="l" defTabSz="844550">
            <a:lnSpc>
              <a:spcPct val="100000"/>
            </a:lnSpc>
            <a:spcBef>
              <a:spcPct val="0"/>
            </a:spcBef>
            <a:spcAft>
              <a:spcPct val="35000"/>
            </a:spcAft>
            <a:buNone/>
          </a:pPr>
          <a:r>
            <a:rPr lang="en-US" sz="1900" kern="1200" dirty="0"/>
            <a:t>Celebration! </a:t>
          </a:r>
        </a:p>
      </dsp:txBody>
      <dsp:txXfrm>
        <a:off x="835624" y="4523474"/>
        <a:ext cx="5078584" cy="72348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B000F5-154E-4ED1-AAE7-1513C9F23F18}" type="datetimeFigureOut">
              <a:rPr lang="en-US"/>
              <a:t>10/27/21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576E32-F7E4-4E88-9999-85AF5E373CE4}" type="slidenum">
              <a:rPr lang="en-US"/>
              <a:t>‹#›</a:t>
            </a:fld>
            <a:endParaRPr lang="en-US"/>
          </a:p>
        </p:txBody>
      </p:sp>
    </p:spTree>
    <p:extLst>
      <p:ext uri="{BB962C8B-B14F-4D97-AF65-F5344CB8AC3E}">
        <p14:creationId xmlns:p14="http://schemas.microsoft.com/office/powerpoint/2010/main" val="2920204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576E32-F7E4-4E88-9999-85AF5E373CE4}" type="slidenum">
              <a:rPr lang="en-US"/>
              <a:t>1</a:t>
            </a:fld>
            <a:endParaRPr lang="en-US"/>
          </a:p>
        </p:txBody>
      </p:sp>
    </p:spTree>
    <p:extLst>
      <p:ext uri="{BB962C8B-B14F-4D97-AF65-F5344CB8AC3E}">
        <p14:creationId xmlns:p14="http://schemas.microsoft.com/office/powerpoint/2010/main" val="712988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session will kick off by each of you briefly introducing yourselves by sharing the picture you created in the pre-work so we can all get a sense as to how we are arriving to this coursework together. Then we will discuss core agreements to make this a safe space and to ensure we all treat each other with respect and dignity as we move through this process. After that, I’ll tell you about the buddy system and breakout groups, then we will dive into our presentation today- this will set the stage for you to head into tur first breakout group – connect and then we will come back together to share before I fill you in on your next homework assignment. </a:t>
            </a:r>
          </a:p>
        </p:txBody>
      </p:sp>
      <p:sp>
        <p:nvSpPr>
          <p:cNvPr id="4" name="Slide Number Placeholder 3"/>
          <p:cNvSpPr>
            <a:spLocks noGrp="1"/>
          </p:cNvSpPr>
          <p:nvPr>
            <p:ph type="sldNum" sz="quarter" idx="5"/>
          </p:nvPr>
        </p:nvSpPr>
        <p:spPr/>
        <p:txBody>
          <a:bodyPr/>
          <a:lstStyle/>
          <a:p>
            <a:fld id="{E0746DE6-3336-457D-A091-FA20AC1C536E}" type="slidenum">
              <a:rPr lang="en-US" smtClean="0"/>
              <a:t>2</a:t>
            </a:fld>
            <a:endParaRPr lang="en-US"/>
          </a:p>
        </p:txBody>
      </p:sp>
    </p:spTree>
    <p:extLst>
      <p:ext uri="{BB962C8B-B14F-4D97-AF65-F5344CB8AC3E}">
        <p14:creationId xmlns:p14="http://schemas.microsoft.com/office/powerpoint/2010/main" val="47964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great. Thank you all. Let’s chat core agreements. If you want you can give me a </a:t>
            </a:r>
          </a:p>
        </p:txBody>
      </p:sp>
      <p:sp>
        <p:nvSpPr>
          <p:cNvPr id="4" name="Slide Number Placeholder 3"/>
          <p:cNvSpPr>
            <a:spLocks noGrp="1"/>
          </p:cNvSpPr>
          <p:nvPr>
            <p:ph type="sldNum" sz="quarter" idx="5"/>
          </p:nvPr>
        </p:nvSpPr>
        <p:spPr/>
        <p:txBody>
          <a:bodyPr/>
          <a:lstStyle/>
          <a:p>
            <a:fld id="{E0746DE6-3336-457D-A091-FA20AC1C536E}" type="slidenum">
              <a:rPr lang="en-US" smtClean="0"/>
              <a:t>3</a:t>
            </a:fld>
            <a:endParaRPr lang="en-US"/>
          </a:p>
        </p:txBody>
      </p:sp>
    </p:spTree>
    <p:extLst>
      <p:ext uri="{BB962C8B-B14F-4D97-AF65-F5344CB8AC3E}">
        <p14:creationId xmlns:p14="http://schemas.microsoft.com/office/powerpoint/2010/main" val="4190392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B7810A5-1A13-4087-8DFA-155E6E5B5D73}" type="datetimeFigureOut">
              <a:rPr lang="tr-TR" smtClean="0"/>
              <a:t>27.10.2021</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600CBFCC-E1FF-473E-BF42-70E7405CF173}"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2905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10A5-1A13-4087-8DFA-155E6E5B5D73}" type="datetimeFigureOut">
              <a:rPr lang="tr-TR" smtClean="0"/>
              <a:t>27.10.2021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125225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10A5-1A13-4087-8DFA-155E6E5B5D73}" type="datetimeFigureOut">
              <a:rPr lang="tr-TR" smtClean="0"/>
              <a:t>27.10.2021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1712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10A5-1A13-4087-8DFA-155E6E5B5D73}" type="datetimeFigureOut">
              <a:rPr lang="tr-TR" smtClean="0"/>
              <a:t>27.10.2021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11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10A5-1A13-4087-8DFA-155E6E5B5D73}" type="datetimeFigureOut">
              <a:rPr lang="tr-TR" smtClean="0"/>
              <a:t>27.10.2021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2994877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10A5-1A13-4087-8DFA-155E6E5B5D73}" type="datetimeFigureOut">
              <a:rPr lang="tr-TR" smtClean="0"/>
              <a:t>27.10.2021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7275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10A5-1A13-4087-8DFA-155E6E5B5D73}" type="datetimeFigureOut">
              <a:rPr lang="tr-TR" smtClean="0"/>
              <a:t>27.10.2021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4989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810A5-1A13-4087-8DFA-155E6E5B5D73}" type="datetimeFigureOut">
              <a:rPr lang="tr-TR" smtClean="0"/>
              <a:t>27.10.2021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1182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810A5-1A13-4087-8DFA-155E6E5B5D73}" type="datetimeFigureOut">
              <a:rPr lang="tr-TR" smtClean="0"/>
              <a:t>27.10.2021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689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810A5-1A13-4087-8DFA-155E6E5B5D73}" type="datetimeFigureOut">
              <a:rPr lang="tr-TR" smtClean="0"/>
              <a:t>27.10.2021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1328759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10A5-1A13-4087-8DFA-155E6E5B5D73}" type="datetimeFigureOut">
              <a:rPr lang="tr-TR" smtClean="0"/>
              <a:t>27.10.2021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114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7810A5-1A13-4087-8DFA-155E6E5B5D73}" type="datetimeFigureOut">
              <a:rPr lang="tr-TR" smtClean="0"/>
              <a:t>27.10.2021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391220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7810A5-1A13-4087-8DFA-155E6E5B5D73}" type="datetimeFigureOut">
              <a:rPr lang="tr-TR" smtClean="0"/>
              <a:t>27.10.2021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00CBFCC-E1FF-473E-BF42-70E7405CF173}"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1537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810A5-1A13-4087-8DFA-155E6E5B5D73}" type="datetimeFigureOut">
              <a:rPr lang="tr-TR" smtClean="0"/>
              <a:t>27.10.2021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00CBFCC-E1FF-473E-BF42-70E7405CF173}"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220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10A5-1A13-4087-8DFA-155E6E5B5D73}" type="datetimeFigureOut">
              <a:rPr lang="tr-TR" smtClean="0"/>
              <a:t>27.10.2021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326604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10A5-1A13-4087-8DFA-155E6E5B5D73}" type="datetimeFigureOut">
              <a:rPr lang="tr-TR" smtClean="0"/>
              <a:t>27.10.2021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0CBFCC-E1FF-473E-BF42-70E7405CF173}"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8387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10A5-1A13-4087-8DFA-155E6E5B5D73}" type="datetimeFigureOut">
              <a:rPr lang="tr-TR" smtClean="0"/>
              <a:t>27.10.2021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184314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B7810A5-1A13-4087-8DFA-155E6E5B5D73}" type="datetimeFigureOut">
              <a:rPr lang="tr-TR" smtClean="0"/>
              <a:t>27.10.2021</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00CBFCC-E1FF-473E-BF42-70E7405CF173}" type="slidenum">
              <a:rPr lang="tr-TR" smtClean="0"/>
              <a:t>‹#›</a:t>
            </a:fld>
            <a:endParaRPr lang="tr-TR"/>
          </a:p>
        </p:txBody>
      </p:sp>
    </p:spTree>
    <p:extLst>
      <p:ext uri="{BB962C8B-B14F-4D97-AF65-F5344CB8AC3E}">
        <p14:creationId xmlns:p14="http://schemas.microsoft.com/office/powerpoint/2010/main" val="341455563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22.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52" name="Rectangle 39">
            <a:extLst>
              <a:ext uri="{FF2B5EF4-FFF2-40B4-BE49-F238E27FC236}">
                <a16:creationId xmlns:a16="http://schemas.microsoft.com/office/drawing/2014/main" id="{575E71FA-50BD-43F8-8C98-04339283A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41">
            <a:extLst>
              <a:ext uri="{FF2B5EF4-FFF2-40B4-BE49-F238E27FC236}">
                <a16:creationId xmlns:a16="http://schemas.microsoft.com/office/drawing/2014/main" id="{CF1AA7F6-A589-4BC8-BC72-2CA6DC9083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43" name="Picture 42">
              <a:extLst>
                <a:ext uri="{FF2B5EF4-FFF2-40B4-BE49-F238E27FC236}">
                  <a16:creationId xmlns:a16="http://schemas.microsoft.com/office/drawing/2014/main" id="{53F5243F-7E41-439E-8991-C4F246D88F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4" name="Rectangle 43">
              <a:extLst>
                <a:ext uri="{FF2B5EF4-FFF2-40B4-BE49-F238E27FC236}">
                  <a16:creationId xmlns:a16="http://schemas.microsoft.com/office/drawing/2014/main" id="{401A6B5F-1CF1-43AD-9E85-94E187210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5" name="Picture 44">
              <a:extLst>
                <a:ext uri="{FF2B5EF4-FFF2-40B4-BE49-F238E27FC236}">
                  <a16:creationId xmlns:a16="http://schemas.microsoft.com/office/drawing/2014/main" id="{2F682A59-7E20-407C-A7F8-582295AC687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6" name="Picture 45">
              <a:extLst>
                <a:ext uri="{FF2B5EF4-FFF2-40B4-BE49-F238E27FC236}">
                  <a16:creationId xmlns:a16="http://schemas.microsoft.com/office/drawing/2014/main" id="{5E4AC24E-0670-406E-822F-AAA6DA2010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9FB28281-3783-403A-B1AB-0182A003DFE3}"/>
              </a:ext>
            </a:extLst>
          </p:cNvPr>
          <p:cNvSpPr>
            <a:spLocks noGrp="1"/>
          </p:cNvSpPr>
          <p:nvPr>
            <p:ph type="ctrTitle"/>
          </p:nvPr>
        </p:nvSpPr>
        <p:spPr>
          <a:xfrm>
            <a:off x="8013290" y="1041401"/>
            <a:ext cx="3079006" cy="2345264"/>
          </a:xfrm>
        </p:spPr>
        <p:txBody>
          <a:bodyPr>
            <a:normAutofit/>
          </a:bodyPr>
          <a:lstStyle/>
          <a:p>
            <a:r>
              <a:rPr lang="tr-TR" sz="4400">
                <a:solidFill>
                  <a:srgbClr val="262626"/>
                </a:solidFill>
                <a:cs typeface="Arial"/>
              </a:rPr>
              <a:t>Welcome</a:t>
            </a:r>
          </a:p>
        </p:txBody>
      </p:sp>
      <p:sp>
        <p:nvSpPr>
          <p:cNvPr id="3" name="Subtitle 2">
            <a:extLst>
              <a:ext uri="{FF2B5EF4-FFF2-40B4-BE49-F238E27FC236}">
                <a16:creationId xmlns:a16="http://schemas.microsoft.com/office/drawing/2014/main" id="{C4542EAC-8BF3-4BFD-9891-145BC49409C2}"/>
              </a:ext>
            </a:extLst>
          </p:cNvPr>
          <p:cNvSpPr>
            <a:spLocks noGrp="1"/>
          </p:cNvSpPr>
          <p:nvPr>
            <p:ph type="subTitle" idx="1"/>
          </p:nvPr>
        </p:nvSpPr>
        <p:spPr>
          <a:xfrm>
            <a:off x="7999431" y="3657596"/>
            <a:ext cx="3092865" cy="1933463"/>
          </a:xfrm>
        </p:spPr>
        <p:txBody>
          <a:bodyPr>
            <a:normAutofit/>
          </a:bodyPr>
          <a:lstStyle/>
          <a:p>
            <a:r>
              <a:rPr lang="tr-TR">
                <a:solidFill>
                  <a:srgbClr val="000000"/>
                </a:solidFill>
                <a:latin typeface="Arial"/>
                <a:cs typeface="Arial"/>
              </a:rPr>
              <a:t>We are so glad you’re here. </a:t>
            </a:r>
          </a:p>
        </p:txBody>
      </p:sp>
      <p:sp>
        <p:nvSpPr>
          <p:cNvPr id="54" name="Rectangle 47">
            <a:extLst>
              <a:ext uri="{FF2B5EF4-FFF2-40B4-BE49-F238E27FC236}">
                <a16:creationId xmlns:a16="http://schemas.microsoft.com/office/drawing/2014/main" id="{E89B1776-F953-4C0F-8E85-E9C66B1EF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6432130"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holding a sign&#10;&#10;Description automatically generated">
            <a:extLst>
              <a:ext uri="{FF2B5EF4-FFF2-40B4-BE49-F238E27FC236}">
                <a16:creationId xmlns:a16="http://schemas.microsoft.com/office/drawing/2014/main" id="{B882DD59-82BF-0740-B6A6-B5C20BAE1D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2683" y="1893577"/>
            <a:ext cx="5784083" cy="2892041"/>
          </a:xfrm>
          <a:prstGeom prst="rect">
            <a:avLst/>
          </a:prstGeom>
        </p:spPr>
      </p:pic>
      <p:cxnSp>
        <p:nvCxnSpPr>
          <p:cNvPr id="55" name="Straight Connector 49">
            <a:extLst>
              <a:ext uri="{FF2B5EF4-FFF2-40B4-BE49-F238E27FC236}">
                <a16:creationId xmlns:a16="http://schemas.microsoft.com/office/drawing/2014/main" id="{997356D0-D934-42B9-8291-DF34A3AC0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9431" y="3509772"/>
            <a:ext cx="3074977" cy="1235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372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F2DA537-9EAD-4C2A-8B8C-B5471C6F5D65}"/>
              </a:ext>
            </a:extLst>
          </p:cNvPr>
          <p:cNvSpPr>
            <a:spLocks noGrp="1"/>
          </p:cNvSpPr>
          <p:nvPr>
            <p:ph type="title"/>
          </p:nvPr>
        </p:nvSpPr>
        <p:spPr>
          <a:xfrm>
            <a:off x="1055599" y="1055077"/>
            <a:ext cx="2532909" cy="4794578"/>
          </a:xfrm>
        </p:spPr>
        <p:txBody>
          <a:bodyPr vert="horz" lIns="91440" tIns="45720" rIns="91440" bIns="45720" rtlCol="0">
            <a:normAutofit/>
          </a:bodyPr>
          <a:lstStyle/>
          <a:p>
            <a:r>
              <a:rPr lang="en-US" kern="1200">
                <a:solidFill>
                  <a:srgbClr val="262626"/>
                </a:solidFill>
                <a:latin typeface="+mj-lt"/>
                <a:ea typeface="+mj-ea"/>
                <a:cs typeface="+mj-cs"/>
              </a:rPr>
              <a:t>Today’s Agenda </a:t>
            </a:r>
          </a:p>
        </p:txBody>
      </p:sp>
      <p:sp useBgFill="1">
        <p:nvSpPr>
          <p:cNvPr id="34" name="Rectangle 33">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A014536-B347-544E-B7B4-9EFCF2D3B859}"/>
              </a:ext>
            </a:extLst>
          </p:cNvPr>
          <p:cNvSpPr txBox="1"/>
          <p:nvPr/>
        </p:nvSpPr>
        <p:spPr>
          <a:xfrm>
            <a:off x="8451604" y="1412489"/>
            <a:ext cx="2926080" cy="4363844"/>
          </a:xfrm>
          <a:prstGeom prst="rect">
            <a:avLst/>
          </a:prstGeom>
        </p:spPr>
        <p:txBody>
          <a:bodyPr vert="horz" lIns="91440" tIns="45720" rIns="91440" bIns="45720" rtlCol="0">
            <a:normAutofit/>
          </a:bodyPr>
          <a:lstStyle/>
          <a:p>
            <a:pPr>
              <a:lnSpc>
                <a:spcPct val="90000"/>
              </a:lnSpc>
              <a:spcAft>
                <a:spcPts val="600"/>
              </a:spcAft>
            </a:pPr>
            <a:endParaRPr lang="en-US" sz="2000" dirty="0"/>
          </a:p>
        </p:txBody>
      </p:sp>
      <p:graphicFrame>
        <p:nvGraphicFramePr>
          <p:cNvPr id="24" name="Content Placeholder 21">
            <a:extLst>
              <a:ext uri="{FF2B5EF4-FFF2-40B4-BE49-F238E27FC236}">
                <a16:creationId xmlns:a16="http://schemas.microsoft.com/office/drawing/2014/main" id="{32D7FB93-EA10-4B62-8677-31E266BA95DB}"/>
              </a:ext>
            </a:extLst>
          </p:cNvPr>
          <p:cNvGraphicFramePr>
            <a:graphicFrameLocks noGrp="1"/>
          </p:cNvGraphicFramePr>
          <p:nvPr>
            <p:ph idx="1"/>
            <p:extLst>
              <p:ext uri="{D42A27DB-BD31-4B8C-83A1-F6EECF244321}">
                <p14:modId xmlns:p14="http://schemas.microsoft.com/office/powerpoint/2010/main" val="2761616368"/>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74095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52108" y="954756"/>
            <a:ext cx="2730414" cy="4946003"/>
          </a:xfrm>
        </p:spPr>
        <p:txBody>
          <a:bodyPr>
            <a:normAutofit/>
          </a:bodyPr>
          <a:lstStyle/>
          <a:p>
            <a:r>
              <a:rPr lang="en-US" sz="4100">
                <a:solidFill>
                  <a:srgbClr val="FFFFFF"/>
                </a:solidFill>
              </a:rPr>
              <a:t>Core Agreements</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a:spLocks noGrp="1"/>
          </p:cNvSpPr>
          <p:nvPr>
            <p:ph idx="1"/>
          </p:nvPr>
        </p:nvSpPr>
        <p:spPr>
          <a:xfrm>
            <a:off x="5140934" y="469900"/>
            <a:ext cx="5953630" cy="5405968"/>
          </a:xfrm>
        </p:spPr>
        <p:txBody>
          <a:bodyPr anchor="ctr">
            <a:normAutofit/>
          </a:bodyPr>
          <a:lstStyle/>
          <a:p>
            <a:pPr>
              <a:lnSpc>
                <a:spcPct val="90000"/>
              </a:lnSpc>
            </a:pPr>
            <a:r>
              <a:rPr lang="en-US" sz="1900"/>
              <a:t>Treat others as </a:t>
            </a:r>
            <a:r>
              <a:rPr lang="en-US" sz="1900" i="1"/>
              <a:t>they</a:t>
            </a:r>
            <a:r>
              <a:rPr lang="en-US" sz="1900"/>
              <a:t> would like to be treated. </a:t>
            </a:r>
          </a:p>
          <a:p>
            <a:pPr>
              <a:lnSpc>
                <a:spcPct val="90000"/>
              </a:lnSpc>
            </a:pPr>
            <a:r>
              <a:rPr lang="en-US" sz="1900"/>
              <a:t>Hold our judgments lightly. </a:t>
            </a:r>
          </a:p>
          <a:p>
            <a:pPr>
              <a:lnSpc>
                <a:spcPct val="90000"/>
              </a:lnSpc>
            </a:pPr>
            <a:r>
              <a:rPr lang="en-US" sz="1900"/>
              <a:t>Do not assume others’ identities. </a:t>
            </a:r>
          </a:p>
          <a:p>
            <a:pPr>
              <a:lnSpc>
                <a:spcPct val="90000"/>
              </a:lnSpc>
            </a:pPr>
            <a:r>
              <a:rPr lang="en-US" sz="1900"/>
              <a:t>Make space. Take space. </a:t>
            </a:r>
          </a:p>
          <a:p>
            <a:pPr>
              <a:lnSpc>
                <a:spcPct val="90000"/>
              </a:lnSpc>
            </a:pPr>
            <a:r>
              <a:rPr lang="en-US" sz="1900"/>
              <a:t>Commit to unlearning: You’re allowed to grow and think things you didn’t used to. </a:t>
            </a:r>
          </a:p>
          <a:p>
            <a:pPr>
              <a:lnSpc>
                <a:spcPct val="90000"/>
              </a:lnSpc>
            </a:pPr>
            <a:r>
              <a:rPr lang="en-US" sz="1900"/>
              <a:t>Commit to not requiring there always be an answer. </a:t>
            </a:r>
          </a:p>
          <a:p>
            <a:pPr>
              <a:lnSpc>
                <a:spcPct val="90000"/>
              </a:lnSpc>
            </a:pPr>
            <a:r>
              <a:rPr lang="en-US" sz="1900"/>
              <a:t>Use the Ouch/Oops Method to signal harm has been done and accept responsibility. </a:t>
            </a:r>
          </a:p>
          <a:p>
            <a:pPr>
              <a:lnSpc>
                <a:spcPct val="90000"/>
              </a:lnSpc>
            </a:pPr>
            <a:r>
              <a:rPr lang="en-US" sz="1900"/>
              <a:t>Main room sessions will be recorded yet coaching and breakout groups will be private sessions. What stays in the breakout groups, stays there. </a:t>
            </a:r>
          </a:p>
          <a:p>
            <a:pPr>
              <a:lnSpc>
                <a:spcPct val="90000"/>
              </a:lnSpc>
            </a:pPr>
            <a:r>
              <a:rPr lang="en-US" sz="1900"/>
              <a:t>Respect the level of detail people choose to disclose about their fundraising. </a:t>
            </a:r>
          </a:p>
          <a:p>
            <a:pPr>
              <a:lnSpc>
                <a:spcPct val="90000"/>
              </a:lnSpc>
            </a:pPr>
            <a:r>
              <a:rPr lang="en-US" sz="1900" b="1">
                <a:effectLst/>
              </a:rPr>
              <a:t>Collaborate whenever </a:t>
            </a:r>
            <a:r>
              <a:rPr lang="en-US" sz="1900" b="1"/>
              <a:t>possible, do not compete. </a:t>
            </a:r>
            <a:endParaRPr lang="en-US" sz="1900" b="1">
              <a:effectLst/>
            </a:endParaRPr>
          </a:p>
        </p:txBody>
      </p:sp>
    </p:spTree>
    <p:extLst>
      <p:ext uri="{BB962C8B-B14F-4D97-AF65-F5344CB8AC3E}">
        <p14:creationId xmlns:p14="http://schemas.microsoft.com/office/powerpoint/2010/main" val="2288705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One in a crowd">
            <a:extLst>
              <a:ext uri="{FF2B5EF4-FFF2-40B4-BE49-F238E27FC236}">
                <a16:creationId xmlns:a16="http://schemas.microsoft.com/office/drawing/2014/main" id="{3E1008D4-538D-40D7-B80E-094728240A95}"/>
              </a:ext>
            </a:extLst>
          </p:cNvPr>
          <p:cNvPicPr>
            <a:picLocks noChangeAspect="1"/>
          </p:cNvPicPr>
          <p:nvPr/>
        </p:nvPicPr>
        <p:blipFill rotWithShape="1">
          <a:blip r:embed="rId4">
            <a:alphaModFix amt="35000"/>
          </a:blip>
          <a:srcRect t="7734" b="17267"/>
          <a:stretch/>
        </p:blipFill>
        <p:spPr>
          <a:xfrm>
            <a:off x="20" y="10"/>
            <a:ext cx="12191980" cy="6857990"/>
          </a:xfrm>
          <a:prstGeom prst="rect">
            <a:avLst/>
          </a:prstGeom>
        </p:spPr>
      </p:pic>
      <p:sp>
        <p:nvSpPr>
          <p:cNvPr id="4" name="TextBox 3">
            <a:extLst>
              <a:ext uri="{FF2B5EF4-FFF2-40B4-BE49-F238E27FC236}">
                <a16:creationId xmlns:a16="http://schemas.microsoft.com/office/drawing/2014/main" id="{766510AE-7F85-A149-B897-106267809EAB}"/>
              </a:ext>
            </a:extLst>
          </p:cNvPr>
          <p:cNvSpPr txBox="1"/>
          <p:nvPr/>
        </p:nvSpPr>
        <p:spPr>
          <a:xfrm>
            <a:off x="1295402" y="982132"/>
            <a:ext cx="9601196" cy="130386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100" dirty="0">
                <a:ln w="3175" cmpd="sng">
                  <a:noFill/>
                </a:ln>
                <a:solidFill>
                  <a:srgbClr val="FFFFFF"/>
                </a:solidFill>
                <a:latin typeface="+mj-lt"/>
                <a:ea typeface="+mj-ea"/>
                <a:cs typeface="+mj-cs"/>
              </a:rPr>
              <a:t>Simple Ways to Ensure Effective Intergenerational Collaboration </a:t>
            </a:r>
          </a:p>
        </p:txBody>
      </p:sp>
      <p:cxnSp>
        <p:nvCxnSpPr>
          <p:cNvPr id="20" name="Straight Connector 19">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388DDC17-924C-F147-850A-1D09A3090549}"/>
              </a:ext>
            </a:extLst>
          </p:cNvPr>
          <p:cNvSpPr txBox="1"/>
          <p:nvPr/>
        </p:nvSpPr>
        <p:spPr>
          <a:xfrm>
            <a:off x="1295401" y="2556932"/>
            <a:ext cx="9601196" cy="3318936"/>
          </a:xfrm>
          <a:prstGeom prst="rect">
            <a:avLst/>
          </a:prstGeom>
        </p:spPr>
        <p:txBody>
          <a:bodyPr vert="horz" lIns="91440" tIns="45720" rIns="91440" bIns="45720" rtlCol="0" anchor="t">
            <a:normAutofit/>
          </a:bodyPr>
          <a:lstStyle/>
          <a:p>
            <a:pPr>
              <a:spcBef>
                <a:spcPct val="20000"/>
              </a:spcBef>
              <a:spcAft>
                <a:spcPts val="600"/>
              </a:spcAft>
              <a:buClr>
                <a:schemeClr val="accent1"/>
              </a:buClr>
              <a:buSzPct val="115000"/>
              <a:buFont typeface="Arial"/>
              <a:buChar char="•"/>
            </a:pPr>
            <a:r>
              <a:rPr lang="en-US" sz="3200" dirty="0">
                <a:solidFill>
                  <a:srgbClr val="FFFFFF"/>
                </a:solidFill>
              </a:rPr>
              <a:t>• Be intentional. • Have a plan to resolve conflicts. • Give every generation a role. • Celebrate diversity. • Engage other generations in the design process. • Think about the #</a:t>
            </a:r>
            <a:r>
              <a:rPr lang="en-US" sz="3200" dirty="0" err="1">
                <a:solidFill>
                  <a:srgbClr val="FFFFFF"/>
                </a:solidFill>
              </a:rPr>
              <a:t>mentorshipmoments</a:t>
            </a:r>
            <a:r>
              <a:rPr lang="en-US" sz="3200" dirty="0">
                <a:solidFill>
                  <a:srgbClr val="FFFFFF"/>
                </a:solidFill>
              </a:rPr>
              <a:t>. • Keep negativity away. • Share stories. Often. • Seek outside opportunities. </a:t>
            </a:r>
          </a:p>
        </p:txBody>
      </p:sp>
      <p:sp>
        <p:nvSpPr>
          <p:cNvPr id="2" name="TextBox 1">
            <a:extLst>
              <a:ext uri="{FF2B5EF4-FFF2-40B4-BE49-F238E27FC236}">
                <a16:creationId xmlns:a16="http://schemas.microsoft.com/office/drawing/2014/main" id="{A16EF734-AC4B-2A48-89EF-E68F9F7B6BFD}"/>
              </a:ext>
            </a:extLst>
          </p:cNvPr>
          <p:cNvSpPr txBox="1"/>
          <p:nvPr/>
        </p:nvSpPr>
        <p:spPr>
          <a:xfrm>
            <a:off x="6760029" y="2188029"/>
            <a:ext cx="184731"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22608323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49" name="Group 27">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29" name="Picture 28">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0" name="Rectangle 29">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31" name="Picture 30">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32" name="Picture 31">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50" name="Straight Connector 33">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51" name="Rectangle 35">
            <a:extLst>
              <a:ext uri="{FF2B5EF4-FFF2-40B4-BE49-F238E27FC236}">
                <a16:creationId xmlns:a16="http://schemas.microsoft.com/office/drawing/2014/main" id="{9B347087-DEE1-4F23-8486-A2690AA19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37">
            <a:extLst>
              <a:ext uri="{FF2B5EF4-FFF2-40B4-BE49-F238E27FC236}">
                <a16:creationId xmlns:a16="http://schemas.microsoft.com/office/drawing/2014/main" id="{44BB81AE-EE4A-4AA4-8941-104B6C943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88137"/>
            <a:ext cx="11227442" cy="5883295"/>
          </a:xfrm>
          <a:prstGeom prst="rect">
            <a:avLst/>
          </a:prstGeom>
          <a:solidFill>
            <a:schemeClr val="tx2"/>
          </a:solidFill>
          <a:ln>
            <a:noFill/>
          </a:ln>
          <a:effectLst>
            <a:outerShdw blurRad="114300" dist="127000" dir="54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5" name="Picture 4" descr="Cupcake with candles">
            <a:extLst>
              <a:ext uri="{FF2B5EF4-FFF2-40B4-BE49-F238E27FC236}">
                <a16:creationId xmlns:a16="http://schemas.microsoft.com/office/drawing/2014/main" id="{0556BC4C-944C-464F-B5A5-6039749D5998}"/>
              </a:ext>
            </a:extLst>
          </p:cNvPr>
          <p:cNvPicPr>
            <a:picLocks noChangeAspect="1"/>
          </p:cNvPicPr>
          <p:nvPr/>
        </p:nvPicPr>
        <p:blipFill rotWithShape="1">
          <a:blip r:embed="rId5">
            <a:alphaModFix amt="50000"/>
            <a:extLst>
              <a:ext uri="{28A0092B-C50C-407E-A947-70E740481C1C}">
                <a14:useLocalDpi xmlns:a14="http://schemas.microsoft.com/office/drawing/2010/main" val="0"/>
              </a:ext>
            </a:extLst>
          </a:blip>
          <a:srcRect t="21496" r="1" b="1"/>
          <a:stretch/>
        </p:blipFill>
        <p:spPr>
          <a:xfrm>
            <a:off x="486138" y="488137"/>
            <a:ext cx="11227442" cy="5883295"/>
          </a:xfrm>
          <a:prstGeom prst="rect">
            <a:avLst/>
          </a:prstGeom>
        </p:spPr>
      </p:pic>
      <p:cxnSp>
        <p:nvCxnSpPr>
          <p:cNvPr id="40" name="Straight Connector 39">
            <a:extLst>
              <a:ext uri="{FF2B5EF4-FFF2-40B4-BE49-F238E27FC236}">
                <a16:creationId xmlns:a16="http://schemas.microsoft.com/office/drawing/2014/main" id="{4AA791FC-1AEF-4561-93B5-6B9E981BBB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21280" y="3594428"/>
            <a:ext cx="694944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2" name="Rectangle 41">
            <a:extLst>
              <a:ext uri="{FF2B5EF4-FFF2-40B4-BE49-F238E27FC236}">
                <a16:creationId xmlns:a16="http://schemas.microsoft.com/office/drawing/2014/main" id="{AAA2202F-2A68-464D-8E53-CEBE9303D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53" name="Group 43">
            <a:extLst>
              <a:ext uri="{FF2B5EF4-FFF2-40B4-BE49-F238E27FC236}">
                <a16:creationId xmlns:a16="http://schemas.microsoft.com/office/drawing/2014/main" id="{5B129734-DF6D-46B8-A0E0-4F178B3AD2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45" name="Rounded Rectangle 21">
              <a:extLst>
                <a:ext uri="{FF2B5EF4-FFF2-40B4-BE49-F238E27FC236}">
                  <a16:creationId xmlns:a16="http://schemas.microsoft.com/office/drawing/2014/main" id="{6A986578-4991-4E9B-94B7-056F6B09B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54" name="Picture 45">
              <a:extLst>
                <a:ext uri="{FF2B5EF4-FFF2-40B4-BE49-F238E27FC236}">
                  <a16:creationId xmlns:a16="http://schemas.microsoft.com/office/drawing/2014/main" id="{257D0097-ACF2-46A6-804C-C5D55A188FE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47" name="Rounded Rectangle 27">
              <a:extLst>
                <a:ext uri="{FF2B5EF4-FFF2-40B4-BE49-F238E27FC236}">
                  <a16:creationId xmlns:a16="http://schemas.microsoft.com/office/drawing/2014/main" id="{A71DA5EB-109A-4C2F-A093-7E5F6490B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48" name="Picture 47">
              <a:extLst>
                <a:ext uri="{FF2B5EF4-FFF2-40B4-BE49-F238E27FC236}">
                  <a16:creationId xmlns:a16="http://schemas.microsoft.com/office/drawing/2014/main" id="{DA85B8CE-EB01-4DD0-8B39-D413503D77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2" name="Title 1">
            <a:extLst>
              <a:ext uri="{FF2B5EF4-FFF2-40B4-BE49-F238E27FC236}">
                <a16:creationId xmlns:a16="http://schemas.microsoft.com/office/drawing/2014/main" id="{F91A29AA-F818-AF4C-B88C-00FB9CCB6582}"/>
              </a:ext>
            </a:extLst>
          </p:cNvPr>
          <p:cNvSpPr>
            <a:spLocks noGrp="1"/>
          </p:cNvSpPr>
          <p:nvPr>
            <p:ph type="title"/>
          </p:nvPr>
        </p:nvSpPr>
        <p:spPr>
          <a:xfrm>
            <a:off x="2224403" y="1113698"/>
            <a:ext cx="8229600" cy="2345264"/>
          </a:xfrm>
        </p:spPr>
        <p:txBody>
          <a:bodyPr vert="horz" lIns="91440" tIns="45720" rIns="91440" bIns="45720" rtlCol="0" anchor="b">
            <a:normAutofit/>
          </a:bodyPr>
          <a:lstStyle/>
          <a:p>
            <a:pPr>
              <a:lnSpc>
                <a:spcPct val="90000"/>
              </a:lnSpc>
            </a:pPr>
            <a:r>
              <a:rPr lang="en-US" sz="5000">
                <a:solidFill>
                  <a:schemeClr val="bg1"/>
                </a:solidFill>
              </a:rPr>
              <a:t>Celebration!</a:t>
            </a:r>
            <a:br>
              <a:rPr lang="en-US" sz="5000">
                <a:solidFill>
                  <a:schemeClr val="bg1"/>
                </a:solidFill>
              </a:rPr>
            </a:br>
            <a:br>
              <a:rPr lang="en-US" sz="5000">
                <a:solidFill>
                  <a:schemeClr val="bg1"/>
                </a:solidFill>
              </a:rPr>
            </a:br>
            <a:r>
              <a:rPr lang="en-US" sz="5000">
                <a:solidFill>
                  <a:schemeClr val="bg1"/>
                </a:solidFill>
              </a:rPr>
              <a:t> November 11</a:t>
            </a:r>
            <a:r>
              <a:rPr lang="en-US" sz="5000" baseline="30000">
                <a:solidFill>
                  <a:schemeClr val="bg1"/>
                </a:solidFill>
              </a:rPr>
              <a:t>th</a:t>
            </a:r>
            <a:r>
              <a:rPr lang="en-US" sz="5000">
                <a:solidFill>
                  <a:schemeClr val="bg1"/>
                </a:solidFill>
              </a:rPr>
              <a:t> 4pm EST </a:t>
            </a:r>
          </a:p>
        </p:txBody>
      </p:sp>
    </p:spTree>
    <p:extLst>
      <p:ext uri="{BB962C8B-B14F-4D97-AF65-F5344CB8AC3E}">
        <p14:creationId xmlns:p14="http://schemas.microsoft.com/office/powerpoint/2010/main" val="73979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{EB7BAE79-1909-3C41-B07B-1C10D1F7C371}tf10001064</Template>
  <TotalTime>1784</TotalTime>
  <Words>369</Words>
  <Application>Microsoft Macintosh PowerPoint</Application>
  <PresentationFormat>Widescreen</PresentationFormat>
  <Paragraphs>28</Paragraphs>
  <Slides>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Garamond</vt:lpstr>
      <vt:lpstr>Organic</vt:lpstr>
      <vt:lpstr>Welcome</vt:lpstr>
      <vt:lpstr>Today’s Agenda </vt:lpstr>
      <vt:lpstr>Core Agreements</vt:lpstr>
      <vt:lpstr>PowerPoint Presentation</vt:lpstr>
      <vt:lpstr>Celebration!   November 11th 4pm EST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alyssa wright</dc:creator>
  <cp:lastModifiedBy>alyssa wright</cp:lastModifiedBy>
  <cp:revision>15</cp:revision>
  <dcterms:created xsi:type="dcterms:W3CDTF">2021-01-15T16:20:00Z</dcterms:created>
  <dcterms:modified xsi:type="dcterms:W3CDTF">2021-10-27T17:51:56Z</dcterms:modified>
</cp:coreProperties>
</file>